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13716000" cy="24384000"/>
  <p:embeddedFontLst>
    <p:embeddedFont>
      <p:font typeface="Arial Black" panose="020B0A04020102020204" pitchFamily="3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2616">
          <p15:clr>
            <a:srgbClr val="A4A3A4"/>
          </p15:clr>
        </p15:guide>
        <p15:guide id="4" orient="horz" pos="3264">
          <p15:clr>
            <a:srgbClr val="A4A3A4"/>
          </p15:clr>
        </p15:guide>
        <p15:guide id="5" pos="6912">
          <p15:clr>
            <a:srgbClr val="A4A3A4"/>
          </p15:clr>
        </p15:guide>
        <p15:guide id="6" orient="horz" pos="2136">
          <p15:clr>
            <a:srgbClr val="A4A3A4"/>
          </p15:clr>
        </p15:guide>
        <p15:guide id="7" orient="horz" pos="4008">
          <p15:clr>
            <a:srgbClr val="A4A3A4"/>
          </p15:clr>
        </p15:guide>
        <p15:guide id="8" orient="horz" pos="1152">
          <p15:clr>
            <a:srgbClr val="A4A3A4"/>
          </p15:clr>
        </p15:guide>
        <p15:guide id="9" orient="horz" pos="2352">
          <p15:clr>
            <a:srgbClr val="A4A3A4"/>
          </p15:clr>
        </p15:guide>
        <p15:guide id="10" orient="horz" pos="1512">
          <p15:clr>
            <a:srgbClr val="A4A3A4"/>
          </p15:clr>
        </p15:guide>
        <p15:guide id="11" pos="7680">
          <p15:clr>
            <a:srgbClr val="A4A3A4"/>
          </p15:clr>
        </p15:guide>
        <p15:guide id="12" pos="6696">
          <p15:clr>
            <a:srgbClr val="A4A3A4"/>
          </p15:clr>
        </p15:guide>
        <p15:guide id="13" pos="1008">
          <p15:clr>
            <a:srgbClr val="A4A3A4"/>
          </p15:clr>
        </p15:guide>
        <p15:guide id="14" pos="1584">
          <p15:clr>
            <a:srgbClr val="A4A3A4"/>
          </p15:clr>
        </p15:guide>
        <p15:guide id="15" pos="2136">
          <p15:clr>
            <a:srgbClr val="A4A3A4"/>
          </p15:clr>
        </p15:guide>
        <p15:guide id="16" pos="2760">
          <p15:clr>
            <a:srgbClr val="A4A3A4"/>
          </p15:clr>
        </p15:guide>
        <p15:guide id="17" pos="3288">
          <p15:clr>
            <a:srgbClr val="A4A3A4"/>
          </p15:clr>
        </p15:guide>
        <p15:guide id="18" pos="4032">
          <p15:clr>
            <a:srgbClr val="A4A3A4"/>
          </p15:clr>
        </p15:guide>
        <p15:guide id="19" pos="4392">
          <p15:clr>
            <a:srgbClr val="A4A3A4"/>
          </p15:clr>
        </p15:guide>
        <p15:guide id="20" pos="4944">
          <p15:clr>
            <a:srgbClr val="A4A3A4"/>
          </p15:clr>
        </p15:guide>
        <p15:guide id="21" pos="5544">
          <p15:clr>
            <a:srgbClr val="A4A3A4"/>
          </p15:clr>
        </p15:guide>
        <p15:guide id="22" pos="6072">
          <p15:clr>
            <a:srgbClr val="A4A3A4"/>
          </p15:clr>
        </p15:guide>
        <p15:guide id="23" orient="horz" pos="2448">
          <p15:clr>
            <a:srgbClr val="A4A3A4"/>
          </p15:clr>
        </p15:guide>
        <p15:guide id="24" orient="horz" pos="960">
          <p15:clr>
            <a:srgbClr val="A4A3A4"/>
          </p15:clr>
        </p15:guide>
        <p15:guide id="25" pos="5256">
          <p15:clr>
            <a:srgbClr val="A4A3A4"/>
          </p15:clr>
        </p15:guide>
        <p15:guide id="26" pos="7261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iFOTGNReIe1DhisanOtcyYfVc7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450" y="1828800"/>
            <a:ext cx="9144450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7" descr="preencoded.png"/>
          <p:cNvSpPr/>
          <p:nvPr/>
        </p:nvSpPr>
        <p:spPr>
          <a:xfrm>
            <a:off x="0" y="0"/>
            <a:ext cx="5295900" cy="6877050"/>
          </a:xfrm>
          <a:custGeom>
            <a:avLst/>
            <a:gdLst/>
            <a:ahLst/>
            <a:cxnLst/>
            <a:rect l="l" t="t" r="r" b="b"/>
            <a:pathLst>
              <a:path w="5295900" h="6877050" extrusionOk="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" name="Google Shape;12;p7"/>
          <p:cNvSpPr/>
          <p:nvPr/>
        </p:nvSpPr>
        <p:spPr>
          <a:xfrm>
            <a:off x="1600201" y="1153228"/>
            <a:ext cx="9191625" cy="5704772"/>
          </a:xfrm>
          <a:custGeom>
            <a:avLst/>
            <a:gdLst/>
            <a:ahLst/>
            <a:cxnLst/>
            <a:rect l="l" t="t" r="r" b="b"/>
            <a:pathLst>
              <a:path w="9191625" h="5704772" extrusionOk="0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3;p7"/>
          <p:cNvSpPr/>
          <p:nvPr/>
        </p:nvSpPr>
        <p:spPr>
          <a:xfrm>
            <a:off x="2795588" y="0"/>
            <a:ext cx="6803142" cy="5396474"/>
          </a:xfrm>
          <a:custGeom>
            <a:avLst/>
            <a:gdLst/>
            <a:ahLst/>
            <a:cxnLst/>
            <a:rect l="l" t="t" r="r" b="b"/>
            <a:pathLst>
              <a:path w="6803142" h="5396474" extrusionOk="0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" name="Google Shape;14;p7"/>
          <p:cNvSpPr txBox="1"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lvl="0" algn="ctr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Column">
  <p:cSld name="5 Colum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685338" y="3796480"/>
            <a:ext cx="2011680" cy="15179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rgbClr val="DCE6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5116484" y="3796480"/>
            <a:ext cx="2011680" cy="15179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9547629" y="3796480"/>
            <a:ext cx="2011680" cy="15179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rgbClr val="DCE6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16"/>
          <p:cNvSpPr>
            <a:spLocks noGrp="1"/>
          </p:cNvSpPr>
          <p:nvPr>
            <p:ph type="pic" idx="2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23" name="Google Shape;123;p16"/>
          <p:cNvSpPr txBox="1">
            <a:spLocks noGrp="1"/>
          </p:cNvSpPr>
          <p:nvPr>
            <p:ph type="body" idx="3"/>
          </p:nvPr>
        </p:nvSpPr>
        <p:spPr>
          <a:xfrm>
            <a:off x="731058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body" idx="4"/>
          </p:nvPr>
        </p:nvSpPr>
        <p:spPr>
          <a:xfrm>
            <a:off x="2900910" y="2491684"/>
            <a:ext cx="2011680" cy="2825173"/>
          </a:xfrm>
          <a:prstGeom prst="rect">
            <a:avLst/>
          </a:prstGeom>
          <a:noFill/>
          <a:ln w="127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5" name="Google Shape;125;p16"/>
          <p:cNvSpPr>
            <a:spLocks noGrp="1"/>
          </p:cNvSpPr>
          <p:nvPr>
            <p:ph type="pic" idx="5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126" name="Google Shape;126;p16"/>
          <p:cNvSpPr txBox="1">
            <a:spLocks noGrp="1"/>
          </p:cNvSpPr>
          <p:nvPr>
            <p:ph type="body" idx="6"/>
          </p:nvPr>
        </p:nvSpPr>
        <p:spPr>
          <a:xfrm>
            <a:off x="2946630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body" idx="7"/>
          </p:nvPr>
        </p:nvSpPr>
        <p:spPr>
          <a:xfrm>
            <a:off x="5116484" y="2491684"/>
            <a:ext cx="2011680" cy="282517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6"/>
          <p:cNvSpPr>
            <a:spLocks noGrp="1"/>
          </p:cNvSpPr>
          <p:nvPr>
            <p:ph type="pic" idx="8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29" name="Google Shape;129;p16"/>
          <p:cNvSpPr txBox="1">
            <a:spLocks noGrp="1"/>
          </p:cNvSpPr>
          <p:nvPr>
            <p:ph type="body" idx="9"/>
          </p:nvPr>
        </p:nvSpPr>
        <p:spPr>
          <a:xfrm>
            <a:off x="5162204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body" idx="13"/>
          </p:nvPr>
        </p:nvSpPr>
        <p:spPr>
          <a:xfrm>
            <a:off x="7332057" y="2491684"/>
            <a:ext cx="2011680" cy="2825173"/>
          </a:xfrm>
          <a:prstGeom prst="rect">
            <a:avLst/>
          </a:prstGeom>
          <a:noFill/>
          <a:ln w="127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1" name="Google Shape;131;p16"/>
          <p:cNvSpPr>
            <a:spLocks noGrp="1"/>
          </p:cNvSpPr>
          <p:nvPr>
            <p:ph type="pic" idx="14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132" name="Google Shape;132;p16"/>
          <p:cNvSpPr txBox="1">
            <a:spLocks noGrp="1"/>
          </p:cNvSpPr>
          <p:nvPr>
            <p:ph type="body" idx="15"/>
          </p:nvPr>
        </p:nvSpPr>
        <p:spPr>
          <a:xfrm>
            <a:off x="7377777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body" idx="16"/>
          </p:nvPr>
        </p:nvSpPr>
        <p:spPr>
          <a:xfrm>
            <a:off x="9547629" y="2491684"/>
            <a:ext cx="2011680" cy="282517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4" name="Google Shape;134;p16"/>
          <p:cNvSpPr>
            <a:spLocks noGrp="1"/>
          </p:cNvSpPr>
          <p:nvPr>
            <p:ph type="pic" idx="17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35" name="Google Shape;135;p16"/>
          <p:cNvSpPr txBox="1">
            <a:spLocks noGrp="1"/>
          </p:cNvSpPr>
          <p:nvPr>
            <p:ph type="body" idx="18"/>
          </p:nvPr>
        </p:nvSpPr>
        <p:spPr>
          <a:xfrm>
            <a:off x="9593349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0" y="0"/>
            <a:ext cx="2838450" cy="2857958"/>
          </a:xfrm>
          <a:custGeom>
            <a:avLst/>
            <a:gdLst/>
            <a:ahLst/>
            <a:cxnLst/>
            <a:rect l="l" t="t" r="r" b="b"/>
            <a:pathLst>
              <a:path w="2838450" h="2857958" extrusionOk="0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1" y="-1"/>
            <a:ext cx="1970627" cy="1990267"/>
          </a:xfrm>
          <a:custGeom>
            <a:avLst/>
            <a:gdLst/>
            <a:ahLst/>
            <a:cxnLst/>
            <a:rect l="l" t="t" r="r" b="b"/>
            <a:pathLst>
              <a:path w="1970627" h="1990267" extrusionOk="0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1" y="1"/>
            <a:ext cx="1003449" cy="1013015"/>
          </a:xfrm>
          <a:custGeom>
            <a:avLst/>
            <a:gdLst/>
            <a:ahLst/>
            <a:cxnLst/>
            <a:rect l="l" t="t" r="r" b="b"/>
            <a:pathLst>
              <a:path w="1003449" h="1013015" extrusionOk="0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0" name="Google Shape;140;p17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17" descr="preencoded.png"/>
          <p:cNvSpPr/>
          <p:nvPr/>
        </p:nvSpPr>
        <p:spPr>
          <a:xfrm>
            <a:off x="1458332" y="590133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3" name="Google Shape;143;p17"/>
          <p:cNvSpPr txBox="1">
            <a:spLocks noGrp="1"/>
          </p:cNvSpPr>
          <p:nvPr>
            <p:ph type="body" idx="1"/>
          </p:nvPr>
        </p:nvSpPr>
        <p:spPr>
          <a:xfrm>
            <a:off x="685338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body" idx="2"/>
          </p:nvPr>
        </p:nvSpPr>
        <p:spPr>
          <a:xfrm>
            <a:off x="2900911" y="3017520"/>
            <a:ext cx="1993392" cy="5577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body" idx="3"/>
          </p:nvPr>
        </p:nvSpPr>
        <p:spPr>
          <a:xfrm>
            <a:off x="5116484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body" idx="4"/>
          </p:nvPr>
        </p:nvSpPr>
        <p:spPr>
          <a:xfrm>
            <a:off x="7332057" y="3017520"/>
            <a:ext cx="1993392" cy="5577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body" idx="5"/>
          </p:nvPr>
        </p:nvSpPr>
        <p:spPr>
          <a:xfrm>
            <a:off x="9547629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body" idx="6"/>
          </p:nvPr>
        </p:nvSpPr>
        <p:spPr>
          <a:xfrm>
            <a:off x="685338" y="4745736"/>
            <a:ext cx="1993392" cy="79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body" idx="7"/>
          </p:nvPr>
        </p:nvSpPr>
        <p:spPr>
          <a:xfrm>
            <a:off x="2900911" y="4745736"/>
            <a:ext cx="1993392" cy="79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body" idx="8"/>
          </p:nvPr>
        </p:nvSpPr>
        <p:spPr>
          <a:xfrm>
            <a:off x="5116484" y="4745736"/>
            <a:ext cx="1993392" cy="79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body" idx="9"/>
          </p:nvPr>
        </p:nvSpPr>
        <p:spPr>
          <a:xfrm>
            <a:off x="7332057" y="4745736"/>
            <a:ext cx="1993392" cy="79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body" idx="13"/>
          </p:nvPr>
        </p:nvSpPr>
        <p:spPr>
          <a:xfrm>
            <a:off x="9547629" y="4745736"/>
            <a:ext cx="1993392" cy="79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3" name="Google Shape;153;p17"/>
          <p:cNvCxnSpPr/>
          <p:nvPr/>
        </p:nvCxnSpPr>
        <p:spPr>
          <a:xfrm>
            <a:off x="739398" y="4187681"/>
            <a:ext cx="10812360" cy="0"/>
          </a:xfrm>
          <a:prstGeom prst="straightConnector1">
            <a:avLst/>
          </a:prstGeom>
          <a:noFill/>
          <a:ln w="12700" cap="flat" cmpd="sng">
            <a:solidFill>
              <a:srgbClr val="F1D0D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8" descr="preencoded.png"/>
          <p:cNvSpPr/>
          <p:nvPr/>
        </p:nvSpPr>
        <p:spPr>
          <a:xfrm>
            <a:off x="-5568" y="-2784"/>
            <a:ext cx="3443288" cy="6891337"/>
          </a:xfrm>
          <a:custGeom>
            <a:avLst/>
            <a:gdLst/>
            <a:ahLst/>
            <a:cxnLst/>
            <a:rect l="l" t="t" r="r" b="b"/>
            <a:pathLst>
              <a:path w="3443288" h="6891337" extrusionOk="0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57" name="Google Shape;157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1721621" y="-2784"/>
            <a:ext cx="1716115" cy="1720853"/>
          </a:xfrm>
          <a:custGeom>
            <a:avLst/>
            <a:gdLst/>
            <a:ahLst/>
            <a:cxnLst/>
            <a:rect l="l" t="t" r="r" b="b"/>
            <a:pathLst>
              <a:path w="1716115" h="1720853" extrusionOk="0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59" name="Google Shape;159;p18" descr="preencoded.png"/>
          <p:cNvSpPr/>
          <p:nvPr/>
        </p:nvSpPr>
        <p:spPr>
          <a:xfrm>
            <a:off x="-5568" y="3440504"/>
            <a:ext cx="3443288" cy="3448050"/>
          </a:xfrm>
          <a:custGeom>
            <a:avLst/>
            <a:gdLst/>
            <a:ahLst/>
            <a:cxnLst/>
            <a:rect l="l" t="t" r="r" b="b"/>
            <a:pathLst>
              <a:path w="3443288" h="3448050" extrusionOk="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60" name="Google Shape;160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 txBox="1"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body" idx="2"/>
          </p:nvPr>
        </p:nvSpPr>
        <p:spPr>
          <a:xfrm>
            <a:off x="3685032" y="2877312"/>
            <a:ext cx="374192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3"/>
          </p:nvPr>
        </p:nvSpPr>
        <p:spPr>
          <a:xfrm>
            <a:off x="8046720" y="2330704"/>
            <a:ext cx="3822192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4"/>
          </p:nvPr>
        </p:nvSpPr>
        <p:spPr>
          <a:xfrm>
            <a:off x="7754112" y="2877312"/>
            <a:ext cx="374192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9"/>
          <p:cNvSpPr>
            <a:spLocks noGrp="1"/>
          </p:cNvSpPr>
          <p:nvPr>
            <p:ph type="pic" idx="2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172" name="Google Shape;172;p19"/>
          <p:cNvSpPr txBox="1">
            <a:spLocks noGrp="1"/>
          </p:cNvSpPr>
          <p:nvPr>
            <p:ph type="body" idx="3"/>
          </p:nvPr>
        </p:nvSpPr>
        <p:spPr>
          <a:xfrm>
            <a:off x="992124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body" idx="4"/>
          </p:nvPr>
        </p:nvSpPr>
        <p:spPr>
          <a:xfrm>
            <a:off x="4443984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4" name="Google Shape;174;p19"/>
          <p:cNvSpPr>
            <a:spLocks noGrp="1"/>
          </p:cNvSpPr>
          <p:nvPr>
            <p:ph type="pic" idx="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75" name="Google Shape;175;p19"/>
          <p:cNvSpPr txBox="1">
            <a:spLocks noGrp="1"/>
          </p:cNvSpPr>
          <p:nvPr>
            <p:ph type="body" idx="6"/>
          </p:nvPr>
        </p:nvSpPr>
        <p:spPr>
          <a:xfrm>
            <a:off x="4722876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7"/>
          </p:nvPr>
        </p:nvSpPr>
        <p:spPr>
          <a:xfrm>
            <a:off x="8092440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7" name="Google Shape;177;p19"/>
          <p:cNvSpPr>
            <a:spLocks noGrp="1"/>
          </p:cNvSpPr>
          <p:nvPr>
            <p:ph type="pic" idx="8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178" name="Google Shape;178;p19"/>
          <p:cNvSpPr txBox="1">
            <a:spLocks noGrp="1"/>
          </p:cNvSpPr>
          <p:nvPr>
            <p:ph type="body" idx="9"/>
          </p:nvPr>
        </p:nvSpPr>
        <p:spPr>
          <a:xfrm>
            <a:off x="8371332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">
  <p:cSld name="Summary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 descr="preencoded.png"/>
          <p:cNvSpPr/>
          <p:nvPr/>
        </p:nvSpPr>
        <p:spPr>
          <a:xfrm>
            <a:off x="8758238" y="-14287"/>
            <a:ext cx="3433763" cy="3452812"/>
          </a:xfrm>
          <a:custGeom>
            <a:avLst/>
            <a:gdLst/>
            <a:ahLst/>
            <a:cxnLst/>
            <a:rect l="l" t="t" r="r" b="b"/>
            <a:pathLst>
              <a:path w="3433763" h="3452812" extrusionOk="0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1" name="Google Shape;181;p20" descr="preencoded.png"/>
          <p:cNvSpPr/>
          <p:nvPr/>
        </p:nvSpPr>
        <p:spPr>
          <a:xfrm>
            <a:off x="8758238" y="3438525"/>
            <a:ext cx="3433763" cy="3433762"/>
          </a:xfrm>
          <a:custGeom>
            <a:avLst/>
            <a:gdLst/>
            <a:ahLst/>
            <a:cxnLst/>
            <a:rect l="l" t="t" r="r" b="b"/>
            <a:pathLst>
              <a:path w="3433763" h="3433762" extrusionOk="0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2" name="Google Shape;182;p20" descr="preencoded.png"/>
          <p:cNvSpPr/>
          <p:nvPr/>
        </p:nvSpPr>
        <p:spPr>
          <a:xfrm rot="10800000" flipH="1">
            <a:off x="9991725" y="1247775"/>
            <a:ext cx="2200275" cy="2181225"/>
          </a:xfrm>
          <a:custGeom>
            <a:avLst/>
            <a:gdLst/>
            <a:ahLst/>
            <a:cxnLst/>
            <a:rect l="l" t="t" r="r" b="b"/>
            <a:pathLst>
              <a:path w="2200275" h="2181225" extrusionOk="0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3" name="Google Shape;183;p20" descr="preencoded.png"/>
          <p:cNvSpPr/>
          <p:nvPr/>
        </p:nvSpPr>
        <p:spPr>
          <a:xfrm rot="10800000" flipH="1">
            <a:off x="-20086" y="4580051"/>
            <a:ext cx="2277948" cy="2277948"/>
          </a:xfrm>
          <a:custGeom>
            <a:avLst/>
            <a:gdLst/>
            <a:ahLst/>
            <a:cxnLst/>
            <a:rect l="l" t="t" r="r" b="b"/>
            <a:pathLst>
              <a:path w="2277948" h="2277948" extrusionOk="0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4" name="Google Shape;184;p2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0" descr="preencoded.png"/>
          <p:cNvSpPr/>
          <p:nvPr/>
        </p:nvSpPr>
        <p:spPr>
          <a:xfrm>
            <a:off x="1707959" y="5667616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1508760" y="2837688"/>
            <a:ext cx="5879592" cy="2700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solidFill>
          <a:schemeClr val="accent6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0" y="0"/>
            <a:ext cx="8948738" cy="6858000"/>
          </a:xfrm>
          <a:custGeom>
            <a:avLst/>
            <a:gdLst/>
            <a:ahLst/>
            <a:cxnLst/>
            <a:rect l="l" t="t" r="r" b="b"/>
            <a:pathLst>
              <a:path w="8948738" h="6858000" extrusionOk="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2" name="Google Shape;192;p21" descr="preencoded.png"/>
          <p:cNvSpPr/>
          <p:nvPr/>
        </p:nvSpPr>
        <p:spPr>
          <a:xfrm>
            <a:off x="7538626" y="13142"/>
            <a:ext cx="4653374" cy="6831717"/>
          </a:xfrm>
          <a:custGeom>
            <a:avLst/>
            <a:gdLst/>
            <a:ahLst/>
            <a:cxnLst/>
            <a:rect l="l" t="t" r="r" b="b"/>
            <a:pathLst>
              <a:path w="4653374" h="6831717" extrusionOk="0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93" name="Google Shape;193;p2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ctr" anchorCtr="0">
            <a:noAutofit/>
          </a:bodyPr>
          <a:lstStyle>
            <a:lvl1pPr lv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 descr="preencoded.png"/>
          <p:cNvSpPr/>
          <p:nvPr/>
        </p:nvSpPr>
        <p:spPr>
          <a:xfrm>
            <a:off x="-5568" y="-2784"/>
            <a:ext cx="3443288" cy="6891337"/>
          </a:xfrm>
          <a:custGeom>
            <a:avLst/>
            <a:gdLst/>
            <a:ahLst/>
            <a:cxnLst/>
            <a:rect l="l" t="t" r="r" b="b"/>
            <a:pathLst>
              <a:path w="3443288" h="6891337" extrusionOk="0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98" name="Google Shape;198;p2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2"/>
          <p:cNvSpPr/>
          <p:nvPr/>
        </p:nvSpPr>
        <p:spPr>
          <a:xfrm>
            <a:off x="1721621" y="-2784"/>
            <a:ext cx="1716115" cy="1720853"/>
          </a:xfrm>
          <a:custGeom>
            <a:avLst/>
            <a:gdLst/>
            <a:ahLst/>
            <a:cxnLst/>
            <a:rect l="l" t="t" r="r" b="b"/>
            <a:pathLst>
              <a:path w="1716115" h="1720853" extrusionOk="0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0" name="Google Shape;200;p22" descr="preencoded.png"/>
          <p:cNvSpPr/>
          <p:nvPr/>
        </p:nvSpPr>
        <p:spPr>
          <a:xfrm>
            <a:off x="-5568" y="3440504"/>
            <a:ext cx="3443288" cy="3448050"/>
          </a:xfrm>
          <a:custGeom>
            <a:avLst/>
            <a:gdLst/>
            <a:ahLst/>
            <a:cxnLst/>
            <a:rect l="l" t="t" r="r" b="b"/>
            <a:pathLst>
              <a:path w="3443288" h="3448050" extrusionOk="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1" name="Google Shape;201;p2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3685032" y="2255520"/>
            <a:ext cx="3741928" cy="430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body" idx="2"/>
          </p:nvPr>
        </p:nvSpPr>
        <p:spPr>
          <a:xfrm>
            <a:off x="7754112" y="2255520"/>
            <a:ext cx="3741928" cy="430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9" name="Google Shape;209;p23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5" name="Google Shape;215;p24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6" name="Google Shape;216;p24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0" name="Google Shape;220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5234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hart">
  <p:cSld name="Title and Char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body" idx="1"/>
          </p:nvPr>
        </p:nvSpPr>
        <p:spPr>
          <a:xfrm>
            <a:off x="539496" y="2103120"/>
            <a:ext cx="11119104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7" name="Google Shape;227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5234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24" name="Google Shape;24;p9"/>
            <p:cNvSpPr/>
            <p:nvPr/>
          </p:nvSpPr>
          <p:spPr>
            <a:xfrm>
              <a:off x="5009037" y="2525712"/>
              <a:ext cx="3601721" cy="4332288"/>
            </a:xfrm>
            <a:custGeom>
              <a:avLst/>
              <a:gdLst/>
              <a:ahLst/>
              <a:cxnLst/>
              <a:rect l="l" t="t" r="r" b="b"/>
              <a:pathLst>
                <a:path w="1198" h="1441" extrusionOk="0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8589536" y="2525712"/>
              <a:ext cx="3589694" cy="4332288"/>
            </a:xfrm>
            <a:custGeom>
              <a:avLst/>
              <a:gdLst/>
              <a:ahLst/>
              <a:cxnLst/>
              <a:rect l="l" t="t" r="r" b="b"/>
              <a:pathLst>
                <a:path w="1194" h="1441" extrusionOk="0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26" name="Google Shape;26;p9"/>
          <p:cNvGrpSpPr/>
          <p:nvPr/>
        </p:nvGrpSpPr>
        <p:grpSpPr>
          <a:xfrm rot="10800000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27" name="Google Shape;27;p9"/>
            <p:cNvSpPr/>
            <p:nvPr/>
          </p:nvSpPr>
          <p:spPr>
            <a:xfrm>
              <a:off x="5183405" y="2678112"/>
              <a:ext cx="3601721" cy="4332288"/>
            </a:xfrm>
            <a:custGeom>
              <a:avLst/>
              <a:gdLst/>
              <a:ahLst/>
              <a:cxnLst/>
              <a:rect l="l" t="t" r="r" b="b"/>
              <a:pathLst>
                <a:path w="1198" h="1441" extrusionOk="0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8763903" y="2678112"/>
              <a:ext cx="3589695" cy="4332288"/>
            </a:xfrm>
            <a:custGeom>
              <a:avLst/>
              <a:gdLst/>
              <a:ahLst/>
              <a:cxnLst/>
              <a:rect l="l" t="t" r="r" b="b"/>
              <a:pathLst>
                <a:path w="1194" h="1441" extrusionOk="0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29" name="Google Shape;29;p9" descr="preencoded.png"/>
          <p:cNvSpPr/>
          <p:nvPr/>
        </p:nvSpPr>
        <p:spPr>
          <a:xfrm>
            <a:off x="7642518" y="4577658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1"/>
          </p:nvPr>
        </p:nvSpPr>
        <p:spPr>
          <a:xfrm>
            <a:off x="1499616" y="2770632"/>
            <a:ext cx="5693664" cy="312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/>
          <p:nvPr/>
        </p:nvSpPr>
        <p:spPr>
          <a:xfrm>
            <a:off x="0" y="3427336"/>
            <a:ext cx="3430200" cy="3430665"/>
          </a:xfrm>
          <a:custGeom>
            <a:avLst/>
            <a:gdLst/>
            <a:ahLst/>
            <a:cxnLst/>
            <a:rect l="l" t="t" r="r" b="b"/>
            <a:pathLst>
              <a:path w="3430200" h="3430665" extrusionOk="0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4" name="Google Shape;34;p10"/>
          <p:cNvSpPr/>
          <p:nvPr/>
        </p:nvSpPr>
        <p:spPr>
          <a:xfrm>
            <a:off x="0" y="3427336"/>
            <a:ext cx="3430200" cy="3430665"/>
          </a:xfrm>
          <a:custGeom>
            <a:avLst/>
            <a:gdLst/>
            <a:ahLst/>
            <a:cxnLst/>
            <a:rect l="l" t="t" r="r" b="b"/>
            <a:pathLst>
              <a:path w="3430200" h="3430665" extrusionOk="0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5" name="Google Shape;35;p10"/>
          <p:cNvSpPr/>
          <p:nvPr/>
        </p:nvSpPr>
        <p:spPr>
          <a:xfrm>
            <a:off x="1" y="1"/>
            <a:ext cx="3423785" cy="3437345"/>
          </a:xfrm>
          <a:custGeom>
            <a:avLst/>
            <a:gdLst/>
            <a:ahLst/>
            <a:cxnLst/>
            <a:rect l="l" t="t" r="r" b="b"/>
            <a:pathLst>
              <a:path w="3423785" h="3437345" extrusionOk="0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4224528" y="2276856"/>
            <a:ext cx="6766560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4224528" y="3222752"/>
            <a:ext cx="6766560" cy="2700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224528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0"/>
          <p:cNvSpPr/>
          <p:nvPr/>
        </p:nvSpPr>
        <p:spPr>
          <a:xfrm>
            <a:off x="1" y="869"/>
            <a:ext cx="3423785" cy="3436477"/>
          </a:xfrm>
          <a:custGeom>
            <a:avLst/>
            <a:gdLst/>
            <a:ahLst/>
            <a:cxnLst/>
            <a:rect l="l" t="t" r="r" b="b"/>
            <a:pathLst>
              <a:path w="3423785" h="3436477" extrusionOk="0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2062836" y="686475"/>
            <a:ext cx="7774629" cy="6193018"/>
          </a:xfrm>
          <a:custGeom>
            <a:avLst/>
            <a:gdLst/>
            <a:ahLst/>
            <a:cxnLst/>
            <a:rect l="l" t="t" r="r" b="b"/>
            <a:pathLst>
              <a:path w="7774629" h="6193018" extrusionOk="0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rgbClr val="F8E7E7">
              <a:alpha val="9882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7610252" y="1"/>
            <a:ext cx="2273668" cy="3147998"/>
          </a:xfrm>
          <a:custGeom>
            <a:avLst/>
            <a:gdLst/>
            <a:ahLst/>
            <a:cxnLst/>
            <a:rect l="l" t="t" r="r" b="b"/>
            <a:pathLst>
              <a:path w="2273668" h="3147998" extrusionOk="0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" name="Google Shape;44;p11"/>
          <p:cNvSpPr/>
          <p:nvPr/>
        </p:nvSpPr>
        <p:spPr>
          <a:xfrm>
            <a:off x="9883919" y="2"/>
            <a:ext cx="2254928" cy="3141557"/>
          </a:xfrm>
          <a:custGeom>
            <a:avLst/>
            <a:gdLst/>
            <a:ahLst/>
            <a:cxnLst/>
            <a:rect l="l" t="t" r="r" b="b"/>
            <a:pathLst>
              <a:path w="2254928" h="3141557" extrusionOk="0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" name="Google Shape;45;p11"/>
          <p:cNvSpPr/>
          <p:nvPr/>
        </p:nvSpPr>
        <p:spPr>
          <a:xfrm>
            <a:off x="8395730" y="2"/>
            <a:ext cx="2959203" cy="2352793"/>
          </a:xfrm>
          <a:custGeom>
            <a:avLst/>
            <a:gdLst/>
            <a:ahLst/>
            <a:cxnLst/>
            <a:rect l="l" t="t" r="r" b="b"/>
            <a:pathLst>
              <a:path w="2959203" h="2352793" extrusionOk="0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" name="Google Shape;46;p11"/>
          <p:cNvSpPr/>
          <p:nvPr/>
        </p:nvSpPr>
        <p:spPr>
          <a:xfrm>
            <a:off x="1390854" y="3130662"/>
            <a:ext cx="3106248" cy="3748831"/>
          </a:xfrm>
          <a:custGeom>
            <a:avLst/>
            <a:gdLst/>
            <a:ahLst/>
            <a:cxnLst/>
            <a:rect l="l" t="t" r="r" b="b"/>
            <a:pathLst>
              <a:path w="3106248" h="3748831" extrusionOk="0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" name="Google Shape;47;p11"/>
          <p:cNvSpPr/>
          <p:nvPr/>
        </p:nvSpPr>
        <p:spPr>
          <a:xfrm>
            <a:off x="0" y="3130661"/>
            <a:ext cx="1400640" cy="3748832"/>
          </a:xfrm>
          <a:custGeom>
            <a:avLst/>
            <a:gdLst/>
            <a:ahLst/>
            <a:cxnLst/>
            <a:rect l="l" t="t" r="r" b="b"/>
            <a:pathLst>
              <a:path w="1400640" h="3748832" extrusionOk="0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>
  <p:cSld name="Title and Tab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9866106" y="0"/>
            <a:ext cx="2325894" cy="2180854"/>
          </a:xfrm>
          <a:custGeom>
            <a:avLst/>
            <a:gdLst/>
            <a:ahLst/>
            <a:cxnLst/>
            <a:rect l="l" t="t" r="r" b="b"/>
            <a:pathLst>
              <a:path w="2325894" h="2180854" extrusionOk="0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" name="Google Shape;52;p12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1"/>
          </p:nvPr>
        </p:nvSpPr>
        <p:spPr>
          <a:xfrm>
            <a:off x="755904" y="2825496"/>
            <a:ext cx="10680192" cy="283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300"/>
              <a:buFont typeface="Arial"/>
              <a:buNone/>
              <a:defRPr sz="33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3611880" y="1984248"/>
            <a:ext cx="768096" cy="162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54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0"/>
              <a:buNone/>
              <a:defRPr sz="100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2"/>
          </p:nvPr>
        </p:nvSpPr>
        <p:spPr>
          <a:xfrm>
            <a:off x="4389120" y="4308475"/>
            <a:ext cx="3932238" cy="588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3"/>
          </p:nvPr>
        </p:nvSpPr>
        <p:spPr>
          <a:xfrm>
            <a:off x="9500616" y="3209544"/>
            <a:ext cx="768096" cy="162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54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0"/>
              <a:buNone/>
              <a:defRPr sz="100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3" descr="preencoded.png"/>
          <p:cNvSpPr/>
          <p:nvPr/>
        </p:nvSpPr>
        <p:spPr>
          <a:xfrm>
            <a:off x="-7117" y="0"/>
            <a:ext cx="2550985" cy="6858000"/>
          </a:xfrm>
          <a:custGeom>
            <a:avLst/>
            <a:gdLst/>
            <a:ahLst/>
            <a:cxnLst/>
            <a:rect l="l" t="t" r="r" b="b"/>
            <a:pathLst>
              <a:path w="2550985" h="6858000" extrusionOk="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-9415" y="0"/>
            <a:ext cx="2548591" cy="2555628"/>
          </a:xfrm>
          <a:custGeom>
            <a:avLst/>
            <a:gdLst/>
            <a:ahLst/>
            <a:cxnLst/>
            <a:rect l="l" t="t" r="r" b="b"/>
            <a:pathLst>
              <a:path w="2548591" h="2555628" extrusionOk="0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" name="Google Shape;63;p13" descr="preencoded.png"/>
          <p:cNvSpPr/>
          <p:nvPr/>
        </p:nvSpPr>
        <p:spPr>
          <a:xfrm>
            <a:off x="2543868" y="0"/>
            <a:ext cx="2560340" cy="2560340"/>
          </a:xfrm>
          <a:custGeom>
            <a:avLst/>
            <a:gdLst/>
            <a:ahLst/>
            <a:cxnLst/>
            <a:rect l="l" t="t" r="r" b="b"/>
            <a:pathLst>
              <a:path w="2560340" h="2560340" extrusionOk="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13"/>
          <p:cNvSpPr/>
          <p:nvPr/>
        </p:nvSpPr>
        <p:spPr>
          <a:xfrm flipH="1">
            <a:off x="2535251" y="4308466"/>
            <a:ext cx="2550984" cy="2560441"/>
          </a:xfrm>
          <a:custGeom>
            <a:avLst/>
            <a:gdLst/>
            <a:ahLst/>
            <a:cxnLst/>
            <a:rect l="l" t="t" r="r" b="b"/>
            <a:pathLst>
              <a:path w="1079" h="1083" extrusionOk="0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" name="Google Shape;65;p13"/>
          <p:cNvSpPr/>
          <p:nvPr/>
        </p:nvSpPr>
        <p:spPr>
          <a:xfrm flipH="1">
            <a:off x="-10617" y="4308466"/>
            <a:ext cx="2550984" cy="2560441"/>
          </a:xfrm>
          <a:custGeom>
            <a:avLst/>
            <a:gdLst/>
            <a:ahLst/>
            <a:cxnLst/>
            <a:rect l="l" t="t" r="r" b="b"/>
            <a:pathLst>
              <a:path w="1079" h="1083" extrusionOk="0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x4">
  <p:cSld name="Team x4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4"/>
          <p:cNvSpPr>
            <a:spLocks noGrp="1"/>
          </p:cNvSpPr>
          <p:nvPr>
            <p:ph type="pic" idx="2"/>
          </p:nvPr>
        </p:nvSpPr>
        <p:spPr>
          <a:xfrm>
            <a:off x="758905" y="2392023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758905" y="4989515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3"/>
          </p:nvPr>
        </p:nvSpPr>
        <p:spPr>
          <a:xfrm>
            <a:off x="916885" y="5599755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>
            <a:spLocks noGrp="1"/>
          </p:cNvSpPr>
          <p:nvPr>
            <p:ph type="pic" idx="4"/>
          </p:nvPr>
        </p:nvSpPr>
        <p:spPr>
          <a:xfrm>
            <a:off x="3517361" y="2392619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76" name="Google Shape;76;p14"/>
          <p:cNvSpPr txBox="1">
            <a:spLocks noGrp="1"/>
          </p:cNvSpPr>
          <p:nvPr>
            <p:ph type="body" idx="5"/>
          </p:nvPr>
        </p:nvSpPr>
        <p:spPr>
          <a:xfrm>
            <a:off x="3516747" y="4990111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6"/>
          </p:nvPr>
        </p:nvSpPr>
        <p:spPr>
          <a:xfrm>
            <a:off x="3674073" y="5600351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7"/>
          </p:nvPr>
        </p:nvSpPr>
        <p:spPr>
          <a:xfrm>
            <a:off x="6275817" y="2393215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79" name="Google Shape;79;p14"/>
          <p:cNvSpPr txBox="1">
            <a:spLocks noGrp="1"/>
          </p:cNvSpPr>
          <p:nvPr>
            <p:ph type="body" idx="8"/>
          </p:nvPr>
        </p:nvSpPr>
        <p:spPr>
          <a:xfrm>
            <a:off x="6274589" y="4990707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9"/>
          </p:nvPr>
        </p:nvSpPr>
        <p:spPr>
          <a:xfrm>
            <a:off x="6432529" y="5600947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>
            <a:spLocks noGrp="1"/>
          </p:cNvSpPr>
          <p:nvPr>
            <p:ph type="pic" idx="13"/>
          </p:nvPr>
        </p:nvSpPr>
        <p:spPr>
          <a:xfrm>
            <a:off x="9034272" y="2393215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82" name="Google Shape;82;p14"/>
          <p:cNvSpPr txBox="1">
            <a:spLocks noGrp="1"/>
          </p:cNvSpPr>
          <p:nvPr>
            <p:ph type="body" idx="14"/>
          </p:nvPr>
        </p:nvSpPr>
        <p:spPr>
          <a:xfrm>
            <a:off x="9032431" y="4990707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15"/>
          </p:nvPr>
        </p:nvSpPr>
        <p:spPr>
          <a:xfrm>
            <a:off x="9190984" y="5600947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x8">
  <p:cSld name="Team x8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5"/>
          <p:cNvSpPr>
            <a:spLocks noGrp="1"/>
          </p:cNvSpPr>
          <p:nvPr>
            <p:ph type="pic" idx="2"/>
          </p:nvPr>
        </p:nvSpPr>
        <p:spPr>
          <a:xfrm>
            <a:off x="1271016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1271016" y="3191256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3"/>
          </p:nvPr>
        </p:nvSpPr>
        <p:spPr>
          <a:xfrm>
            <a:off x="1271016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5"/>
          <p:cNvSpPr>
            <a:spLocks noGrp="1"/>
          </p:cNvSpPr>
          <p:nvPr>
            <p:ph type="pic" idx="4"/>
          </p:nvPr>
        </p:nvSpPr>
        <p:spPr>
          <a:xfrm>
            <a:off x="1271016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92" name="Google Shape;92;p15"/>
          <p:cNvSpPr txBox="1">
            <a:spLocks noGrp="1"/>
          </p:cNvSpPr>
          <p:nvPr>
            <p:ph type="body" idx="5"/>
          </p:nvPr>
        </p:nvSpPr>
        <p:spPr>
          <a:xfrm>
            <a:off x="1271016" y="5790184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6"/>
          </p:nvPr>
        </p:nvSpPr>
        <p:spPr>
          <a:xfrm>
            <a:off x="1271016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>
            <a:spLocks noGrp="1"/>
          </p:cNvSpPr>
          <p:nvPr>
            <p:ph type="pic" idx="7"/>
          </p:nvPr>
        </p:nvSpPr>
        <p:spPr>
          <a:xfrm>
            <a:off x="3828288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95" name="Google Shape;95;p15"/>
          <p:cNvSpPr txBox="1">
            <a:spLocks noGrp="1"/>
          </p:cNvSpPr>
          <p:nvPr>
            <p:ph type="body" idx="8"/>
          </p:nvPr>
        </p:nvSpPr>
        <p:spPr>
          <a:xfrm>
            <a:off x="3828288" y="3191256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9"/>
          </p:nvPr>
        </p:nvSpPr>
        <p:spPr>
          <a:xfrm>
            <a:off x="3828288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>
            <a:spLocks noGrp="1"/>
          </p:cNvSpPr>
          <p:nvPr>
            <p:ph type="pic" idx="13"/>
          </p:nvPr>
        </p:nvSpPr>
        <p:spPr>
          <a:xfrm>
            <a:off x="3828288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98" name="Google Shape;98;p15"/>
          <p:cNvSpPr txBox="1">
            <a:spLocks noGrp="1"/>
          </p:cNvSpPr>
          <p:nvPr>
            <p:ph type="body" idx="14"/>
          </p:nvPr>
        </p:nvSpPr>
        <p:spPr>
          <a:xfrm>
            <a:off x="3828288" y="5790184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5"/>
          </p:nvPr>
        </p:nvSpPr>
        <p:spPr>
          <a:xfrm>
            <a:off x="3828288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>
            <a:spLocks noGrp="1"/>
          </p:cNvSpPr>
          <p:nvPr>
            <p:ph type="pic" idx="16"/>
          </p:nvPr>
        </p:nvSpPr>
        <p:spPr>
          <a:xfrm>
            <a:off x="6385560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01" name="Google Shape;101;p15"/>
          <p:cNvSpPr txBox="1">
            <a:spLocks noGrp="1"/>
          </p:cNvSpPr>
          <p:nvPr>
            <p:ph type="body" idx="17"/>
          </p:nvPr>
        </p:nvSpPr>
        <p:spPr>
          <a:xfrm>
            <a:off x="6385560" y="3191256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18"/>
          </p:nvPr>
        </p:nvSpPr>
        <p:spPr>
          <a:xfrm>
            <a:off x="6385560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pic" idx="19"/>
          </p:nvPr>
        </p:nvSpPr>
        <p:spPr>
          <a:xfrm>
            <a:off x="6385560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04" name="Google Shape;104;p15"/>
          <p:cNvSpPr txBox="1">
            <a:spLocks noGrp="1"/>
          </p:cNvSpPr>
          <p:nvPr>
            <p:ph type="body" idx="20"/>
          </p:nvPr>
        </p:nvSpPr>
        <p:spPr>
          <a:xfrm>
            <a:off x="6385560" y="5790184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body" idx="21"/>
          </p:nvPr>
        </p:nvSpPr>
        <p:spPr>
          <a:xfrm>
            <a:off x="6385560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15"/>
          <p:cNvSpPr>
            <a:spLocks noGrp="1"/>
          </p:cNvSpPr>
          <p:nvPr>
            <p:ph type="pic" idx="22"/>
          </p:nvPr>
        </p:nvSpPr>
        <p:spPr>
          <a:xfrm>
            <a:off x="8942832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07" name="Google Shape;107;p15"/>
          <p:cNvSpPr txBox="1">
            <a:spLocks noGrp="1"/>
          </p:cNvSpPr>
          <p:nvPr>
            <p:ph type="body" idx="23"/>
          </p:nvPr>
        </p:nvSpPr>
        <p:spPr>
          <a:xfrm>
            <a:off x="8942832" y="3191256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24"/>
          </p:nvPr>
        </p:nvSpPr>
        <p:spPr>
          <a:xfrm>
            <a:off x="8942832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>
            <a:spLocks noGrp="1"/>
          </p:cNvSpPr>
          <p:nvPr>
            <p:ph type="pic" idx="25"/>
          </p:nvPr>
        </p:nvSpPr>
        <p:spPr>
          <a:xfrm>
            <a:off x="8942832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10" name="Google Shape;110;p15"/>
          <p:cNvSpPr txBox="1">
            <a:spLocks noGrp="1"/>
          </p:cNvSpPr>
          <p:nvPr>
            <p:ph type="body" idx="26"/>
          </p:nvPr>
        </p:nvSpPr>
        <p:spPr>
          <a:xfrm>
            <a:off x="8942832" y="5790184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27"/>
          </p:nvPr>
        </p:nvSpPr>
        <p:spPr>
          <a:xfrm>
            <a:off x="8942832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"/>
          <p:cNvSpPr txBox="1">
            <a:spLocks noGrp="1"/>
          </p:cNvSpPr>
          <p:nvPr>
            <p:ph type="ctrTitle"/>
          </p:nvPr>
        </p:nvSpPr>
        <p:spPr>
          <a:xfrm>
            <a:off x="2781301" y="1984248"/>
            <a:ext cx="677227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lvl="0" indent="0" algn="ctr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/>
              <a:t>BIGTECHCOMPANY</a:t>
            </a:r>
            <a:endParaRPr/>
          </a:p>
        </p:txBody>
      </p:sp>
      <p:sp>
        <p:nvSpPr>
          <p:cNvPr id="237" name="Google Shape;237;p1"/>
          <p:cNvSpPr txBox="1"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rPr lang="en-US"/>
              <a:t>Financial Overview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97E6DDE-90D8-BF1A-4EA0-8C6D34ED3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0"/>
    </mc:Choice>
    <mc:Fallback>
      <p:transition spd="slow" advTm="8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"/>
          <p:cNvSpPr txBox="1">
            <a:spLocks noGrp="1"/>
          </p:cNvSpPr>
          <p:nvPr>
            <p:ph type="title"/>
          </p:nvPr>
        </p:nvSpPr>
        <p:spPr>
          <a:xfrm>
            <a:off x="768096" y="490011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 sz="4400" b="1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QUARTERLY PERFORMANCE</a:t>
            </a:r>
            <a:endParaRPr/>
          </a:p>
        </p:txBody>
      </p:sp>
      <p:sp>
        <p:nvSpPr>
          <p:cNvPr id="243" name="Google Shape;243;p2"/>
          <p:cNvSpPr txBox="1">
            <a:spLocks noGrp="1"/>
          </p:cNvSpPr>
          <p:nvPr>
            <p:ph type="ftr" idx="11"/>
          </p:nvPr>
        </p:nvSpPr>
        <p:spPr>
          <a:xfrm>
            <a:off x="621792" y="200809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BigTechCompany</a:t>
            </a:r>
            <a:endParaRPr/>
          </a:p>
        </p:txBody>
      </p:sp>
      <p:sp>
        <p:nvSpPr>
          <p:cNvPr id="244" name="Google Shape;244;p2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5B865E-637F-9417-116E-F962D1A8C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96" y="2345112"/>
            <a:ext cx="10515600" cy="362712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4F6593-F48C-D93F-E1E5-1F233ABB66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446"/>
    </mc:Choice>
    <mc:Fallback>
      <p:transition spd="slow" advTm="159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"/>
          <p:cNvSpPr txBox="1">
            <a:spLocks noGrp="1"/>
          </p:cNvSpPr>
          <p:nvPr>
            <p:ph type="title"/>
          </p:nvPr>
        </p:nvSpPr>
        <p:spPr>
          <a:xfrm>
            <a:off x="768096" y="490011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 sz="4400" b="1" dirty="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CUSTOMER TRENDS</a:t>
            </a:r>
            <a:endParaRPr dirty="0"/>
          </a:p>
        </p:txBody>
      </p:sp>
      <p:sp>
        <p:nvSpPr>
          <p:cNvPr id="251" name="Google Shape;251;p3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52" name="Google Shape;252;p3"/>
          <p:cNvSpPr txBox="1"/>
          <p:nvPr/>
        </p:nvSpPr>
        <p:spPr>
          <a:xfrm>
            <a:off x="1186957" y="1778016"/>
            <a:ext cx="9554934" cy="186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Takeaways:</a:t>
            </a:r>
            <a:endParaRPr dirty="0"/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200" dirty="0">
                <a:solidFill>
                  <a:schemeClr val="dk1"/>
                </a:solidFill>
                <a:latin typeface="+mn-lt"/>
                <a:cs typeface="Calibri"/>
                <a:sym typeface="Calibri"/>
              </a:rPr>
              <a:t>The </a:t>
            </a:r>
            <a:r>
              <a:rPr lang="en-AU" sz="1200" b="0" i="0" dirty="0">
                <a:solidFill>
                  <a:srgbClr val="374151"/>
                </a:solidFill>
                <a:effectLst/>
                <a:latin typeface="+mn-lt"/>
              </a:rPr>
              <a:t>churn rate increased from 2.7% in Q4 2021 to 15.1% in Q1 2022, indicating that a significant number of customers left after the price adjustment.</a:t>
            </a:r>
            <a:endParaRPr sz="1200" dirty="0">
              <a:latin typeface="+mn-lt"/>
            </a:endParaRP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solidFill>
                  <a:srgbClr val="374151"/>
                </a:solidFill>
                <a:latin typeface="+mn-lt"/>
              </a:rPr>
              <a:t>In-depth analysis suggests that the significant increase in the churn rate may be attributed to the rising cost of subscription. Therefore, the price appears to be a sensitive factor influencing customer retention.</a:t>
            </a: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b="0" i="0" dirty="0">
                <a:solidFill>
                  <a:srgbClr val="374151"/>
                </a:solidFill>
                <a:effectLst/>
                <a:latin typeface="+mn-lt"/>
              </a:rPr>
              <a:t>he number of users has increased steadily, with a 10% growth in Q1 2023. This suggests a positive trajectory, but attention should be paid to the factors influencing the net change, such as customer acquisition and attrition.</a:t>
            </a:r>
            <a:endParaRPr sz="1200" dirty="0">
              <a:latin typeface="+mn-lt"/>
            </a:endParaRPr>
          </a:p>
        </p:txBody>
      </p:sp>
      <p:sp>
        <p:nvSpPr>
          <p:cNvPr id="255" name="Google Shape;255;p3"/>
          <p:cNvSpPr txBox="1">
            <a:spLocks noGrp="1"/>
          </p:cNvSpPr>
          <p:nvPr>
            <p:ph type="ftr" idx="11"/>
          </p:nvPr>
        </p:nvSpPr>
        <p:spPr>
          <a:xfrm>
            <a:off x="621792" y="200809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BigTechCompany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1245D2-7F43-47DA-42E1-14779DB95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6890" y="3952950"/>
            <a:ext cx="8358220" cy="241503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8288B2-8F08-E93E-3B06-B99E2E123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"/>
    </mc:Choice>
    <mc:Fallback>
      <p:transition spd="slow" advTm="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"/>
          <p:cNvSpPr txBox="1">
            <a:spLocks noGrp="1"/>
          </p:cNvSpPr>
          <p:nvPr>
            <p:ph type="title"/>
          </p:nvPr>
        </p:nvSpPr>
        <p:spPr>
          <a:xfrm>
            <a:off x="768096" y="490011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 sz="4400" b="1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PROJECTIONS</a:t>
            </a:r>
            <a:endParaRPr/>
          </a:p>
        </p:txBody>
      </p:sp>
      <p:sp>
        <p:nvSpPr>
          <p:cNvPr id="261" name="Google Shape;261;p4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63" name="Google Shape;263;p4"/>
          <p:cNvSpPr txBox="1">
            <a:spLocks noGrp="1"/>
          </p:cNvSpPr>
          <p:nvPr>
            <p:ph type="ftr" idx="11"/>
          </p:nvPr>
        </p:nvSpPr>
        <p:spPr>
          <a:xfrm>
            <a:off x="621792" y="200809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BigTechCompany</a:t>
            </a: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837C16-4768-2370-68B9-143401021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96" y="2001087"/>
            <a:ext cx="10797065" cy="436690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EB46D18-EEC7-B099-E0E9-BA0C93CED5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7"/>
    </mc:Choice>
    <mc:Fallback>
      <p:transition spd="slow" advTm="2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"/>
          <p:cNvSpPr txBox="1">
            <a:spLocks noGrp="1"/>
          </p:cNvSpPr>
          <p:nvPr>
            <p:ph type="title"/>
          </p:nvPr>
        </p:nvSpPr>
        <p:spPr>
          <a:xfrm>
            <a:off x="768096" y="490011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 sz="4400" b="1" dirty="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CONCLUSIONS</a:t>
            </a:r>
            <a:endParaRPr dirty="0"/>
          </a:p>
        </p:txBody>
      </p:sp>
      <p:sp>
        <p:nvSpPr>
          <p:cNvPr id="269" name="Google Shape;269;p5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70" name="Google Shape;270;p5"/>
          <p:cNvSpPr txBox="1"/>
          <p:nvPr/>
        </p:nvSpPr>
        <p:spPr>
          <a:xfrm>
            <a:off x="1637424" y="1728346"/>
            <a:ext cx="9215718" cy="504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Company Highlights</a:t>
            </a:r>
            <a:endParaRPr lang="en-AU" dirty="0"/>
          </a:p>
          <a:p>
            <a:pPr marL="285750" marR="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Revenues have shown consistent growth, with a CAGR of 7%</a:t>
            </a:r>
          </a:p>
          <a:p>
            <a:pPr marL="285750" marR="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The EBITDA Margin has remained relatively stable around 20%.</a:t>
            </a:r>
            <a:endParaRPr sz="1200" dirty="0">
              <a:latin typeface="+mn-lt"/>
            </a:endParaRPr>
          </a:p>
          <a:p>
            <a:pPr marL="28575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Free Cash Flow has increased significantly, indicating improved financial health</a:t>
            </a:r>
            <a:r>
              <a:rPr lang="en-AU" dirty="0">
                <a:latin typeface="+mn-lt"/>
              </a:rPr>
              <a:t>.</a:t>
            </a:r>
          </a:p>
          <a:p>
            <a:pPr marL="28575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endParaRPr dirty="0">
              <a:latin typeface="+mn-lt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Areas of Concern</a:t>
            </a:r>
            <a:endParaRPr dirty="0"/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zh-CN" sz="1200" dirty="0">
                <a:latin typeface="+mn-lt"/>
                <a:sym typeface="Calibri"/>
              </a:rPr>
              <a:t>EBITA and net income have exhibited volatility with a notable drop in </a:t>
            </a:r>
            <a:r>
              <a:rPr lang="en-AU" altLang="zh-CN" sz="1200" dirty="0">
                <a:latin typeface="+mn-lt"/>
                <a:sym typeface="Calibri"/>
              </a:rPr>
              <a:t>Q4 2021 </a:t>
            </a:r>
            <a:r>
              <a:rPr lang="en-US" altLang="zh-CN" sz="1200" dirty="0">
                <a:latin typeface="+mn-lt"/>
                <a:sym typeface="Calibri"/>
              </a:rPr>
              <a:t>due the increased cost of revenue.</a:t>
            </a:r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The churn rate increased from 2.7% in Q4 2021 to 15.1% in Q1 2022, indicating that a significant number of customers left after the price adjustment.</a:t>
            </a:r>
            <a:endParaRPr sz="1200" dirty="0">
              <a:latin typeface="+mn-lt"/>
            </a:endParaRPr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Overall, the financial performance of </a:t>
            </a:r>
            <a:r>
              <a:rPr lang="en-AU" sz="1200" dirty="0" err="1">
                <a:latin typeface="+mn-lt"/>
              </a:rPr>
              <a:t>BigTechCompany</a:t>
            </a:r>
            <a:r>
              <a:rPr lang="en-AU" sz="1200" dirty="0">
                <a:latin typeface="+mn-lt"/>
              </a:rPr>
              <a:t> appears to be dynamic, with fluctuations in key metrics.</a:t>
            </a:r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endParaRPr sz="1200" dirty="0">
              <a:latin typeface="+mn-lt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</a:t>
            </a:r>
            <a:endParaRPr dirty="0"/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  <a:sym typeface="Calibri"/>
              </a:rPr>
              <a:t>Investigate the factors contributing to the high churn rate, particularly after the price increase. Consider customer feedback and implement strategies to enhance customer satisfaction.</a:t>
            </a:r>
          </a:p>
          <a:p>
            <a:pPr marL="28575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Monitor and address any fluctuations in Free Cash Flow to ensure sustainable financial operations.</a:t>
            </a:r>
          </a:p>
          <a:p>
            <a:pPr marL="28575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sz="1200" dirty="0">
                <a:latin typeface="+mn-lt"/>
              </a:rPr>
              <a:t>Continue efforts to acquire new customers and retain existing ones to support the positive trend in customer numbers.</a:t>
            </a:r>
          </a:p>
          <a:p>
            <a:pPr marL="285750" lvl="0" indent="-285750">
              <a:spcBef>
                <a:spcPts val="600"/>
              </a:spcBef>
              <a:buClr>
                <a:schemeClr val="dk1"/>
              </a:buClr>
              <a:buSzPts val="1400"/>
              <a:buFont typeface="Noto Sans Symbols"/>
              <a:buChar char="▪"/>
            </a:pPr>
            <a:endParaRPr sz="1200" dirty="0">
              <a:latin typeface="+mn-lt"/>
            </a:endParaRPr>
          </a:p>
          <a:p>
            <a:pPr marL="285750" marR="0" lvl="0" indent="-1968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968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5"/>
          <p:cNvSpPr txBox="1">
            <a:spLocks noGrp="1"/>
          </p:cNvSpPr>
          <p:nvPr>
            <p:ph type="ftr" idx="11"/>
          </p:nvPr>
        </p:nvSpPr>
        <p:spPr>
          <a:xfrm>
            <a:off x="621792" y="200809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BigTechCompany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298</Words>
  <Application>Microsoft Office PowerPoint</Application>
  <PresentationFormat>Widescreen</PresentationFormat>
  <Paragraphs>33</Paragraphs>
  <Slides>5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Arial Black</vt:lpstr>
      <vt:lpstr>EB Garamond</vt:lpstr>
      <vt:lpstr>Noto Sans Symbols</vt:lpstr>
      <vt:lpstr>Office Theme</vt:lpstr>
      <vt:lpstr>BIGTECHCOMPANY</vt:lpstr>
      <vt:lpstr>QUARTERLY PERFORMANCE</vt:lpstr>
      <vt:lpstr>CUSTOMER TRENDS</vt:lpstr>
      <vt:lpstr>PROJECTIONS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BIGTECHCOMPANY</dc:title>
  <dc:creator>Stephanie Rodgers</dc:creator>
  <cp:lastModifiedBy>rong gao</cp:lastModifiedBy>
  <cp:revision>5</cp:revision>
  <dcterms:created xsi:type="dcterms:W3CDTF">2023-05-19T18:17:16Z</dcterms:created>
  <dcterms:modified xsi:type="dcterms:W3CDTF">2023-12-05T10:22:04Z</dcterms:modified>
</cp:coreProperties>
</file>